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60" r:id="rId4"/>
    <p:sldId id="269" r:id="rId5"/>
    <p:sldId id="262" r:id="rId6"/>
    <p:sldId id="263" r:id="rId7"/>
    <p:sldId id="261" r:id="rId8"/>
    <p:sldId id="266" r:id="rId9"/>
    <p:sldId id="264" r:id="rId10"/>
    <p:sldId id="268" r:id="rId11"/>
    <p:sldId id="270" r:id="rId12"/>
    <p:sldId id="271" r:id="rId13"/>
    <p:sldId id="274" r:id="rId14"/>
    <p:sldId id="277" r:id="rId15"/>
    <p:sldId id="279" r:id="rId16"/>
    <p:sldId id="294" r:id="rId17"/>
    <p:sldId id="282" r:id="rId18"/>
    <p:sldId id="283" r:id="rId19"/>
    <p:sldId id="286" r:id="rId20"/>
    <p:sldId id="287" r:id="rId21"/>
    <p:sldId id="290" r:id="rId22"/>
    <p:sldId id="291" r:id="rId23"/>
    <p:sldId id="295" r:id="rId24"/>
    <p:sldId id="296" r:id="rId25"/>
    <p:sldId id="297" r:id="rId26"/>
    <p:sldId id="302" r:id="rId27"/>
    <p:sldId id="303" r:id="rId28"/>
    <p:sldId id="301" r:id="rId29"/>
    <p:sldId id="305" r:id="rId30"/>
    <p:sldId id="306" r:id="rId31"/>
    <p:sldId id="307" r:id="rId32"/>
    <p:sldId id="309" r:id="rId33"/>
    <p:sldId id="310" r:id="rId34"/>
    <p:sldId id="312" r:id="rId35"/>
    <p:sldId id="313" r:id="rId36"/>
    <p:sldId id="315" r:id="rId37"/>
    <p:sldId id="316" r:id="rId38"/>
    <p:sldId id="398" r:id="rId39"/>
    <p:sldId id="399" r:id="rId40"/>
    <p:sldId id="318" r:id="rId41"/>
    <p:sldId id="319" r:id="rId42"/>
    <p:sldId id="321" r:id="rId43"/>
    <p:sldId id="322" r:id="rId44"/>
    <p:sldId id="325" r:id="rId45"/>
    <p:sldId id="326" r:id="rId46"/>
    <p:sldId id="328" r:id="rId47"/>
    <p:sldId id="329" r:id="rId48"/>
    <p:sldId id="331" r:id="rId49"/>
    <p:sldId id="332" r:id="rId50"/>
    <p:sldId id="335" r:id="rId51"/>
    <p:sldId id="336" r:id="rId52"/>
    <p:sldId id="337" r:id="rId53"/>
    <p:sldId id="338" r:id="rId54"/>
    <p:sldId id="341" r:id="rId55"/>
    <p:sldId id="342" r:id="rId56"/>
    <p:sldId id="343" r:id="rId57"/>
    <p:sldId id="344" r:id="rId58"/>
    <p:sldId id="345" r:id="rId59"/>
    <p:sldId id="346" r:id="rId60"/>
    <p:sldId id="349" r:id="rId61"/>
    <p:sldId id="350" r:id="rId62"/>
    <p:sldId id="354" r:id="rId63"/>
    <p:sldId id="355" r:id="rId64"/>
    <p:sldId id="357" r:id="rId65"/>
    <p:sldId id="358" r:id="rId66"/>
    <p:sldId id="360" r:id="rId67"/>
    <p:sldId id="362" r:id="rId68"/>
    <p:sldId id="363" r:id="rId69"/>
    <p:sldId id="364" r:id="rId70"/>
    <p:sldId id="366" r:id="rId71"/>
    <p:sldId id="367" r:id="rId72"/>
    <p:sldId id="371" r:id="rId73"/>
    <p:sldId id="372" r:id="rId74"/>
    <p:sldId id="373" r:id="rId75"/>
    <p:sldId id="374" r:id="rId76"/>
    <p:sldId id="375" r:id="rId77"/>
    <p:sldId id="378" r:id="rId78"/>
    <p:sldId id="379" r:id="rId79"/>
    <p:sldId id="381" r:id="rId80"/>
    <p:sldId id="383" r:id="rId81"/>
    <p:sldId id="384" r:id="rId82"/>
    <p:sldId id="388" r:id="rId83"/>
    <p:sldId id="389" r:id="rId84"/>
    <p:sldId id="392" r:id="rId85"/>
    <p:sldId id="393" r:id="rId86"/>
    <p:sldId id="395" r:id="rId87"/>
    <p:sldId id="396" r:id="rId88"/>
    <p:sldId id="402" r:id="rId89"/>
    <p:sldId id="407" r:id="rId90"/>
    <p:sldId id="403" r:id="rId91"/>
    <p:sldId id="408" r:id="rId92"/>
    <p:sldId id="404" r:id="rId93"/>
    <p:sldId id="406" r:id="rId94"/>
    <p:sldId id="405" r:id="rId95"/>
    <p:sldId id="410" r:id="rId96"/>
    <p:sldId id="409" r:id="rId9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 varScale="1">
        <p:scale>
          <a:sx n="100" d="100"/>
          <a:sy n="100" d="100"/>
        </p:scale>
        <p:origin x="-28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69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24/01/2018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-36512" y="-1395536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10393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-62583" y="-543724"/>
            <a:ext cx="1263932" cy="27568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970795" y="1364488"/>
            <a:ext cx="5080356" cy="27568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91216" y="953597"/>
            <a:ext cx="117287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 smtClean="0"/>
              <a:t>GENERAL_YEARLY</a:t>
            </a:r>
            <a:endParaRPr lang="ca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50769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28504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195736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08795" y="4259624"/>
            <a:ext cx="38190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3" idx="1"/>
          </p:cNvCxnSpPr>
          <p:nvPr/>
        </p:nvCxnSpPr>
        <p:spPr>
          <a:xfrm rot="16200000" flipH="1">
            <a:off x="1546447" y="4621972"/>
            <a:ext cx="1106599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60" idx="2"/>
            <a:endCxn id="54" idx="1"/>
          </p:cNvCxnSpPr>
          <p:nvPr/>
        </p:nvCxnSpPr>
        <p:spPr>
          <a:xfrm rot="16200000" flipH="1">
            <a:off x="2878544" y="7459513"/>
            <a:ext cx="281238" cy="4009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53" idx="2"/>
            <a:endCxn id="56" idx="1"/>
          </p:cNvCxnSpPr>
          <p:nvPr/>
        </p:nvCxnSpPr>
        <p:spPr>
          <a:xfrm rot="16200000" flipH="1">
            <a:off x="2240759" y="5914734"/>
            <a:ext cx="1572183" cy="5295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9" y="1297871"/>
            <a:ext cx="118366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 smtClean="0"/>
              <a:t>SPECIFIC_YEARLY</a:t>
            </a:r>
            <a:endParaRPr lang="ca-ES" dirty="0"/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90956" y="576448"/>
            <a:ext cx="324704" cy="67581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6" y="753979"/>
            <a:ext cx="668978" cy="665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18683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010902" y="1256502"/>
            <a:ext cx="1689790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007202" y="134479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827182" y="1524813"/>
            <a:ext cx="280093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647162" y="1704833"/>
            <a:ext cx="316097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3275856" y="5445224"/>
            <a:ext cx="5168810" cy="1323439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</a:t>
            </a:r>
            <a:r>
              <a:rPr lang="ca-ES" sz="1000" dirty="0" smtClean="0"/>
              <a:t>TECHNICAL.TECHNICIANS_FOR_CARRYING_WORKS</a:t>
            </a:r>
            <a:r>
              <a:rPr lang="ca-ES" sz="1000" dirty="0"/>
              <a:t>, TECHNICAL.FACILITIES_FOR_QUALITY_ENSURING, TECHNICAL.FACILITIES_FOR_STUDY_RESEARCH, </a:t>
            </a:r>
            <a:endParaRPr lang="ca-ES" sz="1000" dirty="0" smtClean="0"/>
          </a:p>
          <a:p>
            <a:r>
              <a:rPr lang="ca-ES" sz="1000" dirty="0" smtClean="0"/>
              <a:t>TECHNICAL.SUPPLY_CHAIN_MANAGEMENT</a:t>
            </a:r>
            <a:r>
              <a:rPr lang="ca-ES" sz="1000" dirty="0"/>
              <a:t>, </a:t>
            </a:r>
            <a:endParaRPr lang="ca-ES" sz="1000" dirty="0" smtClean="0"/>
          </a:p>
          <a:p>
            <a:r>
              <a:rPr lang="ca-ES" sz="1000" dirty="0" smtClean="0"/>
              <a:t>TECHNICAL.PROFESSIONAL_QUALIFICATIONS</a:t>
            </a:r>
            <a:r>
              <a:rPr lang="ca-ES" sz="1000" dirty="0"/>
              <a:t>, TECHNICAL.ENVIRONMENTAL_MANAGEMENT_MEASURES, </a:t>
            </a:r>
            <a:endParaRPr lang="ca-ES" sz="1000" dirty="0" smtClean="0"/>
          </a:p>
          <a:p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3219614" y="7677472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</a:t>
            </a:r>
            <a:r>
              <a:rPr lang="ca-ES" dirty="0" smtClean="0"/>
              <a:t>MANAGEMENT.AVERAGE_ANNUAL_MANPOWER6</a:t>
            </a:r>
            <a:endParaRPr lang="ca-ES" dirty="0"/>
          </a:p>
        </p:txBody>
      </p:sp>
      <p:sp>
        <p:nvSpPr>
          <p:cNvPr id="56" name="55 CuadroTexto"/>
          <p:cNvSpPr txBox="1"/>
          <p:nvPr/>
        </p:nvSpPr>
        <p:spPr>
          <a:xfrm>
            <a:off x="3291622" y="6842487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3232423" y="8007315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60" idx="2"/>
            <a:endCxn id="63" idx="1"/>
          </p:cNvCxnSpPr>
          <p:nvPr/>
        </p:nvCxnSpPr>
        <p:spPr>
          <a:xfrm rot="16200000" flipH="1">
            <a:off x="2720028" y="7618030"/>
            <a:ext cx="611081" cy="4137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3237756" y="8325544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sp>
        <p:nvSpPr>
          <p:cNvPr id="73" name="72 CuadroTexto"/>
          <p:cNvSpPr txBox="1"/>
          <p:nvPr/>
        </p:nvSpPr>
        <p:spPr>
          <a:xfrm>
            <a:off x="3237756" y="8634829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4500354" y="9854066"/>
            <a:ext cx="4174737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9" name="78 Conector angular"/>
          <p:cNvCxnSpPr>
            <a:stCxn id="85" idx="2"/>
            <a:endCxn id="87" idx="1"/>
          </p:cNvCxnSpPr>
          <p:nvPr/>
        </p:nvCxnSpPr>
        <p:spPr>
          <a:xfrm rot="16200000" flipH="1">
            <a:off x="2838243" y="9244451"/>
            <a:ext cx="289027" cy="3651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00532" y="4530265"/>
            <a:ext cx="236871" cy="5137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663977" y="-749814"/>
            <a:ext cx="1099711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SUITABILITY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42665" y="-948972"/>
            <a:ext cx="410186" cy="23243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1979712" y="-437072"/>
            <a:ext cx="6264696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</a:t>
            </a:r>
            <a:r>
              <a:rPr lang="ca-ES" dirty="0" smtClean="0"/>
              <a:t>TRADE_REGISTER_ENROLMENT, AUTHORISATION, MEMBERSHIP</a:t>
            </a:r>
            <a:endParaRPr lang="ca-ES" dirty="0"/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1500999" y="-792674"/>
            <a:ext cx="191546" cy="7658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49 CuadroTexto"/>
          <p:cNvSpPr txBox="1"/>
          <p:nvPr/>
        </p:nvSpPr>
        <p:spPr>
          <a:xfrm>
            <a:off x="4176139" y="1628800"/>
            <a:ext cx="117287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 smtClean="0"/>
              <a:t>AVERAGE_YEARLY</a:t>
            </a:r>
            <a:endParaRPr lang="ca-ES" dirty="0"/>
          </a:p>
        </p:txBody>
      </p:sp>
      <p:sp>
        <p:nvSpPr>
          <p:cNvPr id="51" name="50 CuadroTexto"/>
          <p:cNvSpPr txBox="1"/>
          <p:nvPr/>
        </p:nvSpPr>
        <p:spPr>
          <a:xfrm>
            <a:off x="4165352" y="1973074"/>
            <a:ext cx="118366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 smtClean="0"/>
              <a:t>SPECIFIC_AVERAGE</a:t>
            </a:r>
            <a:endParaRPr lang="ca-ES" dirty="0"/>
          </a:p>
        </p:txBody>
      </p:sp>
      <p:sp>
        <p:nvSpPr>
          <p:cNvPr id="53" name="52 Rectángulo redondeado"/>
          <p:cNvSpPr/>
          <p:nvPr/>
        </p:nvSpPr>
        <p:spPr>
          <a:xfrm>
            <a:off x="2195736" y="5149108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TECHNICAL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5" name="54 Conector angular"/>
          <p:cNvCxnSpPr>
            <a:stCxn id="53" idx="2"/>
            <a:endCxn id="52" idx="1"/>
          </p:cNvCxnSpPr>
          <p:nvPr/>
        </p:nvCxnSpPr>
        <p:spPr>
          <a:xfrm rot="16200000" flipH="1">
            <a:off x="2662203" y="5493290"/>
            <a:ext cx="713529" cy="5137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59 Rectángulo redondeado"/>
          <p:cNvSpPr/>
          <p:nvPr/>
        </p:nvSpPr>
        <p:spPr>
          <a:xfrm>
            <a:off x="2195736" y="7275038"/>
            <a:ext cx="1245954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MANAGEMENT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66" name="65 Conector angular"/>
          <p:cNvCxnSpPr>
            <a:stCxn id="7" idx="2"/>
            <a:endCxn id="60" idx="1"/>
          </p:cNvCxnSpPr>
          <p:nvPr/>
        </p:nvCxnSpPr>
        <p:spPr>
          <a:xfrm rot="16200000" flipH="1">
            <a:off x="483482" y="5684937"/>
            <a:ext cx="3232529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angular"/>
          <p:cNvCxnSpPr>
            <a:stCxn id="60" idx="2"/>
            <a:endCxn id="70" idx="1"/>
          </p:cNvCxnSpPr>
          <p:nvPr/>
        </p:nvCxnSpPr>
        <p:spPr>
          <a:xfrm rot="16200000" flipH="1">
            <a:off x="2563579" y="7774478"/>
            <a:ext cx="929310" cy="4190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83 Conector angular"/>
          <p:cNvCxnSpPr>
            <a:stCxn id="60" idx="2"/>
            <a:endCxn id="73" idx="1"/>
          </p:cNvCxnSpPr>
          <p:nvPr/>
        </p:nvCxnSpPr>
        <p:spPr>
          <a:xfrm rot="16200000" flipH="1">
            <a:off x="2408383" y="7929674"/>
            <a:ext cx="1239702" cy="4190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Rectángulo redondeado"/>
          <p:cNvSpPr/>
          <p:nvPr/>
        </p:nvSpPr>
        <p:spPr>
          <a:xfrm>
            <a:off x="2177202" y="9038209"/>
            <a:ext cx="1245954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CERTIFICATES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87" name="86 Rectángulo redondeado"/>
          <p:cNvSpPr/>
          <p:nvPr/>
        </p:nvSpPr>
        <p:spPr>
          <a:xfrm>
            <a:off x="3165334" y="9449389"/>
            <a:ext cx="182420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QUALITY_ASSURANCE</a:t>
            </a:r>
          </a:p>
        </p:txBody>
      </p:sp>
      <p:cxnSp>
        <p:nvCxnSpPr>
          <p:cNvPr id="88" name="87 Conector angular"/>
          <p:cNvCxnSpPr>
            <a:stCxn id="87" idx="2"/>
            <a:endCxn id="75" idx="1"/>
          </p:cNvCxnSpPr>
          <p:nvPr/>
        </p:nvCxnSpPr>
        <p:spPr>
          <a:xfrm rot="16200000" flipH="1">
            <a:off x="4108682" y="9662448"/>
            <a:ext cx="360425" cy="4229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88 Conector angular"/>
          <p:cNvCxnSpPr>
            <a:stCxn id="7" idx="2"/>
            <a:endCxn id="85" idx="1"/>
          </p:cNvCxnSpPr>
          <p:nvPr/>
        </p:nvCxnSpPr>
        <p:spPr>
          <a:xfrm rot="16200000" flipH="1">
            <a:off x="-407371" y="6575790"/>
            <a:ext cx="4995700" cy="17344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781725" y="69573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723541" y="3630970"/>
            <a:ext cx="6732355" cy="2781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17830" y="7324955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cxnSp>
        <p:nvCxnSpPr>
          <p:cNvPr id="52" name="51 Conector angular"/>
          <p:cNvCxnSpPr>
            <a:stCxn id="35" idx="2"/>
            <a:endCxn id="53" idx="1"/>
          </p:cNvCxnSpPr>
          <p:nvPr/>
        </p:nvCxnSpPr>
        <p:spPr>
          <a:xfrm rot="16200000" flipH="1">
            <a:off x="1685081" y="5961572"/>
            <a:ext cx="609375" cy="43607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207805" y="6361186"/>
            <a:ext cx="140722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 smtClean="0"/>
              <a:t>EARLY_TERMINATION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17311" y="6947547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63 Rectángulo"/>
          <p:cNvSpPr/>
          <p:nvPr/>
        </p:nvSpPr>
        <p:spPr>
          <a:xfrm>
            <a:off x="2195736" y="6681581"/>
            <a:ext cx="140722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MISINTERPRETATION</a:t>
            </a:r>
            <a:endParaRPr lang="en-GB" sz="1000" dirty="0"/>
          </a:p>
        </p:txBody>
      </p:sp>
      <p:cxnSp>
        <p:nvCxnSpPr>
          <p:cNvPr id="65" name="64 Conector angular"/>
          <p:cNvCxnSpPr>
            <a:stCxn id="35" idx="2"/>
            <a:endCxn id="64" idx="1"/>
          </p:cNvCxnSpPr>
          <p:nvPr/>
        </p:nvCxnSpPr>
        <p:spPr>
          <a:xfrm rot="16200000" flipH="1">
            <a:off x="1518848" y="6127804"/>
            <a:ext cx="92977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244475"/>
            <a:ext cx="9853613" cy="636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-396552" y="2092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764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401036" y="24384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7984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396552" y="31584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-396552" y="35185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0419" y="174978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0419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0419" y="25104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220419" y="287046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180512" y="28529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0419" y="321075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31932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0419" y="357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0512" y="355327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0419" y="39755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0512" y="39580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0419" y="43628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0512" y="43453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0419" y="467443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0512" y="46569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0419" y="503070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0512" y="501317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0419" y="54430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0512" y="54254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0419" y="58500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0512" y="583256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0419" y="62350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0512" y="62175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9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-685800"/>
            <a:ext cx="9853613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-396552" y="11695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-396552" y="84251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401036" y="1515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8760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396552" y="22360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59608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23559" y="8136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23559" y="121428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3559" y="15743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3559" y="19343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3652" y="191683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223559" y="22746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83652" y="22571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3559" y="26346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6171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13642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1212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345784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344031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3559" y="376939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3652" y="37518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3559" y="412566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3652" y="41081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3559" y="44546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3652" y="44371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3559" y="660123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3652" y="65837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3559" y="698623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3652" y="696871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3559" y="48302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3652" y="48127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223559" y="51921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183652" y="51746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223559" y="55423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183652" y="55247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223559" y="609107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183652" y="60735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3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172" y="-819472"/>
            <a:ext cx="9853613" cy="97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-396552" y="106223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-396552" y="73517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401036" y="14086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96552" y="176866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396552" y="21287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96552" y="24887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23559" y="7063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23559" y="11069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23559" y="146698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23559" y="18270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3652" y="18094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223559" y="216731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83652" y="21497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9223559" y="252735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50983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02908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01388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33505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33329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223559" y="36620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183652" y="3644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223559" y="401832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183652" y="400079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223559" y="434730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183652" y="43297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223559" y="64938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183652" y="64763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223559" y="68789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183652" y="686137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223559" y="47229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183652" y="470542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223559" y="5084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183652" y="506727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223559" y="543497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183652" y="54174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223559" y="59837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183652" y="596621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9220419" y="75509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9180512" y="753345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328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1761952"/>
            <a:ext cx="9853613" cy="1283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Elipse"/>
          <p:cNvSpPr/>
          <p:nvPr/>
        </p:nvSpPr>
        <p:spPr>
          <a:xfrm>
            <a:off x="-396552" y="1176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396552" y="-2814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373740" y="4882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369256" y="8542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369256" y="12044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369256" y="157432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85059" y="-24950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85059" y="1047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85059" y="4603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85059" y="8377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9245152" y="8202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285059" y="122277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245152" y="12052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9285059" y="1541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245152" y="15243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85059" y="19518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245152" y="193662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85059" y="22459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245152" y="224207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85059" y="25575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245152" y="253997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9285059" y="30024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6" name="25 CuadroTexto"/>
          <p:cNvSpPr txBox="1"/>
          <p:nvPr/>
        </p:nvSpPr>
        <p:spPr>
          <a:xfrm>
            <a:off x="9245152" y="29849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9285059" y="33314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9245152" y="331388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9" name="28 Elipse"/>
          <p:cNvSpPr/>
          <p:nvPr/>
        </p:nvSpPr>
        <p:spPr>
          <a:xfrm>
            <a:off x="9285059" y="5606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9245152" y="55892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9285059" y="60091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2" name="31 CuadroTexto"/>
          <p:cNvSpPr txBox="1"/>
          <p:nvPr/>
        </p:nvSpPr>
        <p:spPr>
          <a:xfrm>
            <a:off x="9245152" y="59916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9285059" y="385184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4" name="33 CuadroTexto"/>
          <p:cNvSpPr txBox="1"/>
          <p:nvPr/>
        </p:nvSpPr>
        <p:spPr>
          <a:xfrm>
            <a:off x="9245152" y="383431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5" name="34 Elipse"/>
          <p:cNvSpPr/>
          <p:nvPr/>
        </p:nvSpPr>
        <p:spPr>
          <a:xfrm>
            <a:off x="9285059" y="421368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6" name="35 CuadroTexto"/>
          <p:cNvSpPr txBox="1"/>
          <p:nvPr/>
        </p:nvSpPr>
        <p:spPr>
          <a:xfrm>
            <a:off x="9245152" y="419615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7" name="36 Elipse"/>
          <p:cNvSpPr/>
          <p:nvPr/>
        </p:nvSpPr>
        <p:spPr>
          <a:xfrm>
            <a:off x="9285059" y="456386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8" name="37 CuadroTexto"/>
          <p:cNvSpPr txBox="1"/>
          <p:nvPr/>
        </p:nvSpPr>
        <p:spPr>
          <a:xfrm>
            <a:off x="9245152" y="454633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9" name="38 Elipse"/>
          <p:cNvSpPr/>
          <p:nvPr/>
        </p:nvSpPr>
        <p:spPr>
          <a:xfrm>
            <a:off x="9285059" y="505192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0" name="39 CuadroTexto"/>
          <p:cNvSpPr txBox="1"/>
          <p:nvPr/>
        </p:nvSpPr>
        <p:spPr>
          <a:xfrm>
            <a:off x="9245152" y="503439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1" name="40 Elipse"/>
          <p:cNvSpPr/>
          <p:nvPr/>
        </p:nvSpPr>
        <p:spPr>
          <a:xfrm>
            <a:off x="9281919" y="688316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9242012" y="686563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3" name="42 Elipse"/>
          <p:cNvSpPr/>
          <p:nvPr/>
        </p:nvSpPr>
        <p:spPr>
          <a:xfrm>
            <a:off x="9281919" y="6426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4" name="43 CuadroTexto"/>
          <p:cNvSpPr txBox="1"/>
          <p:nvPr/>
        </p:nvSpPr>
        <p:spPr>
          <a:xfrm>
            <a:off x="9242012" y="64086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5" name="44 Elipse"/>
          <p:cNvSpPr/>
          <p:nvPr/>
        </p:nvSpPr>
        <p:spPr>
          <a:xfrm>
            <a:off x="9278779" y="89266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6" name="45 CuadroTexto"/>
          <p:cNvSpPr txBox="1"/>
          <p:nvPr/>
        </p:nvSpPr>
        <p:spPr>
          <a:xfrm>
            <a:off x="9238872" y="89091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7" name="46 Elipse"/>
          <p:cNvSpPr/>
          <p:nvPr/>
        </p:nvSpPr>
        <p:spPr>
          <a:xfrm>
            <a:off x="9278779" y="930292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8" name="47 CuadroTexto"/>
          <p:cNvSpPr txBox="1"/>
          <p:nvPr/>
        </p:nvSpPr>
        <p:spPr>
          <a:xfrm>
            <a:off x="9238872" y="928539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9" name="48 Elipse"/>
          <p:cNvSpPr/>
          <p:nvPr/>
        </p:nvSpPr>
        <p:spPr>
          <a:xfrm>
            <a:off x="9285059" y="969147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0" name="49 CuadroTexto"/>
          <p:cNvSpPr txBox="1"/>
          <p:nvPr/>
        </p:nvSpPr>
        <p:spPr>
          <a:xfrm>
            <a:off x="9245152" y="96739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28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666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728663"/>
            <a:ext cx="4067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789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-582613"/>
            <a:ext cx="8724900" cy="802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791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500"/>
            <a:ext cx="40671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414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/>
          <a:stretch/>
        </p:blipFill>
        <p:spPr bwMode="auto">
          <a:xfrm>
            <a:off x="-468560" y="908720"/>
            <a:ext cx="9810750" cy="49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153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9" b="15637"/>
          <a:stretch/>
        </p:blipFill>
        <p:spPr bwMode="auto">
          <a:xfrm>
            <a:off x="-324544" y="1678675"/>
            <a:ext cx="9820275" cy="376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963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7131</TotalTime>
  <Words>499</Words>
  <Application>Microsoft Office PowerPoint</Application>
  <PresentationFormat>Presentación en pantalla (4:3)</PresentationFormat>
  <Paragraphs>383</Paragraphs>
  <Slides>96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9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158</cp:revision>
  <dcterms:created xsi:type="dcterms:W3CDTF">2017-07-26T08:01:18Z</dcterms:created>
  <dcterms:modified xsi:type="dcterms:W3CDTF">2018-01-24T14:29:55Z</dcterms:modified>
</cp:coreProperties>
</file>